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2" r:id="rId5"/>
    <p:sldId id="265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6BA"/>
    <a:srgbClr val="6F23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о единой методике социально-психологического тестирования (ЕМ СПТ)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soc_psiholog_t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567781"/>
            <a:ext cx="54864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Цель тестирования</a:t>
            </a:r>
            <a:endParaRPr lang="ru-RU" sz="32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тестирования является не выявление детей, употребляющих наркотические вещества, а </a:t>
            </a:r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выявление адаптационных возможностей каждого ребенка, что позволит выстроить качественную профилактическую работу, оказать своевременную помощь</a:t>
            </a:r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ru-RU" sz="1700" dirty="0" smtClean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проведения социально-психологического тестирования используется методика разработанная специалистами факультета Психологии ФГБОУ ВО Московский государственный университет имени М.В. Ломоносова. Данная методика позволяет нам </a:t>
            </a:r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выявить риски, касающиеся не только употребления наркотиков, но и любых других видов рискованного и </a:t>
            </a:r>
            <a:r>
              <a:rPr lang="ru-RU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саморазрущающего</a:t>
            </a:r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поведения (суицидальное поведение, склонность к риску, зависимость от </a:t>
            </a:r>
            <a:r>
              <a:rPr lang="ru-RU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Сам ребенок получит представление о своих ресурсах, при выявлении рисков – рекомендации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 проводится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анкетно-опросным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методом. Ориентировочная длительность процедуры тестирования составляет до 45 минут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п.1 ст. 53.4 Закона тестирование </a:t>
            </a:r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проводится при наличии информированного согласия в письменной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(далее - согласие)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одного из родителей (законного представителя) обучающихся, не достигших возраста пятнадцати лет.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Согласие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родителя фиксирует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участвовать в тестировании, а также подтверждает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осведомленность законного представителя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цели тестирования, его длительности и возможных результатах.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 является конфиденциальным, результаты тестирования разглашению не подлежат.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исследует уровень выраженности у обучающихся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2071678"/>
            <a:ext cx="4038600" cy="298291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факторов риска возможности вовлечения обучающихся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в зависимое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поведение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285992"/>
            <a:ext cx="4038600" cy="284003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факторов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защиты.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спт 19\собрание СПТ\собрание СПТ\formacio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4714884"/>
            <a:ext cx="4251325" cy="1497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Шкала «Факторы риска» (ФР)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642918"/>
            <a:ext cx="8043890" cy="71438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социально-психологические условия, повышающие угрозу вовлечения в зависимое поведение.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Шкала ФР состоит из следующих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субшкал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5786" y="1357298"/>
            <a:ext cx="7901014" cy="4768865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Качества, регулирующие взаимоотношения личности и социума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Потребность в одобрении – неразборчивое стремление угождать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нравиться всем подряд, лгать, создавать о себе преувеличенно хорошее мнение с целью быть принятым (понравиться).</a:t>
            </a:r>
          </a:p>
          <a:p>
            <a:pPr lvl="0" algn="just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Подверженность влиянию группы – повышенная восприимчивость воздействию группы или ее членов, приводящая к подчинению группе, готовности изменить свое поведение и установки.</a:t>
            </a:r>
          </a:p>
          <a:p>
            <a:pPr lvl="0" algn="just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аддиктивных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установок социума – согласие, убежденность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приемлемости для себя отрицательных примеров поведения, распространенных в маргинальной части общества. В частности, оправдание своих социально неодобряемых поступков идеализированными и героизированными примерами поведения, достойного порицания.</a:t>
            </a:r>
          </a:p>
          <a:p>
            <a:pPr lvl="0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Качества, влияющие на индивидуальные особенности поведения: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Склонность к риску (опасности) – предпочтение действий и ситуаций, выбор вариантов альтернатив, сопряженных с большой вероятностью потери.</a:t>
            </a:r>
          </a:p>
          <a:p>
            <a:pPr lvl="0" algn="just">
              <a:buNone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Импульсивность – устойчивая склонность действовать по первому побуждению, под влиянием внешних обстоятельств или эмоций.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Тревожность – предрасположенность воспринимать достаточно широкий спектр ситуаций как угрожающие, приводящая к плохому настроению, мрачным предчувствиям, беспокойству.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F23AD"/>
                </a:solidFill>
                <a:latin typeface="Times New Roman" pitchFamily="18" charset="0"/>
                <a:cs typeface="Times New Roman" pitchFamily="18" charset="0"/>
              </a:rPr>
              <a:t>Шкала</a:t>
            </a:r>
            <a:r>
              <a:rPr lang="ru-RU" sz="3200" dirty="0" smtClean="0">
                <a:solidFill>
                  <a:srgbClr val="6F23AD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smtClean="0">
                <a:solidFill>
                  <a:srgbClr val="6F23AD"/>
                </a:solidFill>
                <a:latin typeface="Times New Roman" pitchFamily="18" charset="0"/>
                <a:cs typeface="Times New Roman" pitchFamily="18" charset="0"/>
              </a:rPr>
              <a:t>Факторы защиты» (ФЗ)</a:t>
            </a:r>
            <a:r>
              <a:rPr lang="ru-RU" sz="3200" dirty="0" smtClean="0">
                <a:solidFill>
                  <a:srgbClr val="6F23A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6F23A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428736"/>
            <a:ext cx="7186634" cy="82866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 обстоятельства, снижающие шансы индивида стать потребителем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веществ (далее – ПАВ).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u="sng" dirty="0" smtClean="0"/>
              <a:t>Шкала ФЗ состоит из следующих </a:t>
            </a:r>
            <a:r>
              <a:rPr lang="ru-RU" u="sng" dirty="0" err="1" smtClean="0"/>
              <a:t>субшкал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643182"/>
            <a:ext cx="8258204" cy="412592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родителями – оценочное поведение родителей, формирующее ощущение нужности 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любимости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у ребенка.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одноклассниками – оценочное поведение сверстников, формирующее у учащегося чувство принадлежности к группе и причастности.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Социальная активность – активная жизненная позиция, выражающаяся в стремлении влиять на свою жизнь и окружающие условия.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Самоконтроль поведения – сознательная активность по управлению своими поступками, в соответствии с убеждениями и принципами.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Единообразие организации проведения тестирования</a:t>
            </a:r>
            <a:endParaRPr lang="ru-RU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6686568" cy="147160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Обязательным является: единообразное (стандартное) мотивирующее обращение психолога к респондентам перед началом тестирования, единая инструкция в тесте методики, единый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стимульный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материал и единая линейка формулировок обратной связи.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36" y="3286125"/>
            <a:ext cx="6115064" cy="22860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Вероятность вовлечения в зависимое поведение теперь определяется на основе соотношения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«Факторов риска»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(ФР)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«Факторов защиты»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(ФЗ).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подведении итогов теперь учитывается не только процент вероятность риска вовлечения, но и процент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резистентности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(сопротивляемости) тестированию.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Результаты методики </a:t>
            </a:r>
            <a:br>
              <a:rPr lang="ru-RU" sz="36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могут быть использованы для</a:t>
            </a:r>
            <a:endParaRPr lang="ru-RU" sz="36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4034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определения вероятности риска вовлечения подростков и юношей;</a:t>
            </a:r>
          </a:p>
          <a:p>
            <a:pPr lvl="0" algn="just"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принятия решения о направлении некоторых участников на медицинскую комиссию на основе соотношения вероятности риска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резистентности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коррекционной работы;</a:t>
            </a:r>
          </a:p>
          <a:p>
            <a:pPr lvl="0" algn="just"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планирования профилактических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меропри-ятий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 культуры обращения к психологу.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спт 19\собрание СПТ\собрание СПТ\памятка директ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8072494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484</Words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Информация о единой методике социально-психологического тестирования (ЕМ СПТ)</vt:lpstr>
      <vt:lpstr>Цель тестирования</vt:lpstr>
      <vt:lpstr>Методика исследует уровень выраженности у обучающихся  </vt:lpstr>
      <vt:lpstr>Шкала «Факторы риска» (ФР) </vt:lpstr>
      <vt:lpstr>Шкала «Факторы защиты» (ФЗ) </vt:lpstr>
      <vt:lpstr>Единообразие организации проведения тестирования</vt:lpstr>
      <vt:lpstr>Результаты методики  могут быть использованы для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информация о единой методике социально-психологического тестирования (ЕМ СПТ)</dc:title>
  <dc:creator>User</dc:creator>
  <cp:lastModifiedBy>user_4</cp:lastModifiedBy>
  <cp:revision>14</cp:revision>
  <dcterms:created xsi:type="dcterms:W3CDTF">2019-10-21T04:30:10Z</dcterms:created>
  <dcterms:modified xsi:type="dcterms:W3CDTF">2019-10-22T11:58:20Z</dcterms:modified>
</cp:coreProperties>
</file>